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2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9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47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40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37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58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620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53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62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730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07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70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100F3-BE44-43B7-84E4-3836B89CB5AB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FA21A-1EAC-48BF-BE20-44A9203F1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3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909" y="613954"/>
            <a:ext cx="10084525" cy="5826035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558C9C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931" y="40831"/>
            <a:ext cx="7707084" cy="60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err="1" smtClean="0"/>
              <a:t>Ceacht</a:t>
            </a:r>
            <a:r>
              <a:rPr lang="en-GB" u="sng" dirty="0" smtClean="0"/>
              <a:t> 1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i="1" dirty="0" err="1" smtClean="0"/>
              <a:t>Líon</a:t>
            </a:r>
            <a:r>
              <a:rPr lang="en-GB" i="1" dirty="0" smtClean="0"/>
              <a:t> </a:t>
            </a:r>
            <a:r>
              <a:rPr lang="en-GB" i="1" dirty="0" err="1" smtClean="0"/>
              <a:t>na</a:t>
            </a:r>
            <a:r>
              <a:rPr lang="en-GB" i="1" dirty="0" smtClean="0"/>
              <a:t> </a:t>
            </a:r>
            <a:r>
              <a:rPr lang="en-GB" i="1" dirty="0" err="1" smtClean="0"/>
              <a:t>bearnaí</a:t>
            </a:r>
            <a:endParaRPr lang="en-GB" i="1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394" y="1515291"/>
            <a:ext cx="10648406" cy="46616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		</a:t>
            </a:r>
            <a:r>
              <a:rPr lang="en-GB" dirty="0" err="1" smtClean="0"/>
              <a:t>Daidí</a:t>
            </a:r>
            <a:r>
              <a:rPr lang="en-GB" dirty="0" smtClean="0"/>
              <a:t> 		Niamh	</a:t>
            </a:r>
            <a:r>
              <a:rPr lang="en-GB" dirty="0" err="1" smtClean="0"/>
              <a:t>trá</a:t>
            </a:r>
            <a:r>
              <a:rPr lang="en-GB" dirty="0" smtClean="0"/>
              <a:t>		Bran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1. </a:t>
            </a:r>
            <a:r>
              <a:rPr lang="en-GB" dirty="0" err="1" smtClean="0"/>
              <a:t>Chuaigh</a:t>
            </a:r>
            <a:r>
              <a:rPr lang="en-GB" dirty="0" smtClean="0"/>
              <a:t> </a:t>
            </a:r>
            <a:r>
              <a:rPr lang="en-GB" dirty="0" err="1" smtClean="0"/>
              <a:t>Daidí</a:t>
            </a:r>
            <a:r>
              <a:rPr lang="en-GB" dirty="0" smtClean="0"/>
              <a:t>, </a:t>
            </a:r>
            <a:r>
              <a:rPr lang="en-GB" dirty="0" err="1" smtClean="0"/>
              <a:t>Oisín</a:t>
            </a:r>
            <a:r>
              <a:rPr lang="en-GB" dirty="0" smtClean="0"/>
              <a:t>, Liam </a:t>
            </a:r>
            <a:r>
              <a:rPr lang="en-GB" dirty="0" err="1" smtClean="0"/>
              <a:t>agus</a:t>
            </a:r>
            <a:r>
              <a:rPr lang="en-GB" dirty="0" smtClean="0"/>
              <a:t> Bran go </a:t>
            </a:r>
            <a:r>
              <a:rPr lang="en-GB" dirty="0" err="1" smtClean="0"/>
              <a:t>dtí</a:t>
            </a:r>
            <a:r>
              <a:rPr lang="en-GB" dirty="0" smtClean="0"/>
              <a:t> an _____.</a:t>
            </a:r>
          </a:p>
          <a:p>
            <a:pPr marL="0" indent="0">
              <a:buNone/>
            </a:pPr>
            <a:r>
              <a:rPr lang="en-GB" dirty="0" smtClean="0"/>
              <a:t>2. </a:t>
            </a:r>
            <a:r>
              <a:rPr lang="en-GB" dirty="0" err="1" smtClean="0"/>
              <a:t>Bhí</a:t>
            </a:r>
            <a:r>
              <a:rPr lang="en-GB" dirty="0" smtClean="0"/>
              <a:t> ______ </a:t>
            </a:r>
            <a:r>
              <a:rPr lang="en-GB" dirty="0" err="1" smtClean="0"/>
              <a:t>tinn</a:t>
            </a:r>
            <a:r>
              <a:rPr lang="en-GB" dirty="0" smtClean="0"/>
              <a:t>. </a:t>
            </a:r>
          </a:p>
          <a:p>
            <a:pPr marL="0" indent="0">
              <a:buNone/>
            </a:pPr>
            <a:r>
              <a:rPr lang="en-GB" dirty="0" smtClean="0"/>
              <a:t>3. </a:t>
            </a:r>
            <a:r>
              <a:rPr lang="en-GB" dirty="0" err="1" smtClean="0"/>
              <a:t>Chuaigh</a:t>
            </a:r>
            <a:r>
              <a:rPr lang="en-GB" dirty="0" smtClean="0"/>
              <a:t> ______ ag </a:t>
            </a:r>
            <a:r>
              <a:rPr lang="en-GB" dirty="0" err="1" smtClean="0"/>
              <a:t>iascaireacht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dirty="0" smtClean="0"/>
              <a:t>4. </a:t>
            </a:r>
            <a:r>
              <a:rPr lang="en-GB" dirty="0" err="1" smtClean="0"/>
              <a:t>Chuaigh</a:t>
            </a:r>
            <a:r>
              <a:rPr lang="en-GB" dirty="0" smtClean="0"/>
              <a:t> ______ ag </a:t>
            </a:r>
            <a:r>
              <a:rPr lang="en-GB" dirty="0" err="1" smtClean="0"/>
              <a:t>snámh</a:t>
            </a:r>
            <a:r>
              <a:rPr lang="en-GB" dirty="0" smtClean="0"/>
              <a:t> san </a:t>
            </a:r>
            <a:r>
              <a:rPr lang="en-GB" dirty="0" err="1" smtClean="0"/>
              <a:t>uisce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8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0088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7256" y="115923"/>
            <a:ext cx="7757069" cy="6061040"/>
          </a:xfrm>
        </p:spPr>
      </p:pic>
    </p:spTree>
    <p:extLst>
      <p:ext uri="{BB962C8B-B14F-4D97-AF65-F5344CB8AC3E}">
        <p14:creationId xmlns:p14="http://schemas.microsoft.com/office/powerpoint/2010/main" val="273793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err="1" smtClean="0"/>
              <a:t>Ceacht</a:t>
            </a:r>
            <a:r>
              <a:rPr lang="en-GB" u="sng" dirty="0" smtClean="0"/>
              <a:t> 2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i="1" dirty="0" err="1" smtClean="0"/>
              <a:t>Líon</a:t>
            </a:r>
            <a:r>
              <a:rPr lang="en-GB" i="1" dirty="0" smtClean="0"/>
              <a:t> </a:t>
            </a:r>
            <a:r>
              <a:rPr lang="en-GB" i="1" dirty="0" err="1" smtClean="0"/>
              <a:t>na</a:t>
            </a:r>
            <a:r>
              <a:rPr lang="en-GB" i="1" dirty="0" smtClean="0"/>
              <a:t> </a:t>
            </a:r>
            <a:r>
              <a:rPr lang="en-GB" i="1" dirty="0" err="1" smtClean="0"/>
              <a:t>bearnaí</a:t>
            </a:r>
            <a:endParaRPr lang="en-GB" i="1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394" y="1515291"/>
            <a:ext cx="10648406" cy="46616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		</a:t>
            </a:r>
            <a:r>
              <a:rPr lang="en-GB" dirty="0" err="1" smtClean="0"/>
              <a:t>iasc</a:t>
            </a:r>
            <a:r>
              <a:rPr lang="en-GB" dirty="0" smtClean="0"/>
              <a:t> 		</a:t>
            </a:r>
            <a:r>
              <a:rPr lang="en-GB" dirty="0" err="1" smtClean="0"/>
              <a:t>portán</a:t>
            </a:r>
            <a:r>
              <a:rPr lang="en-GB" dirty="0" smtClean="0"/>
              <a:t> 	</a:t>
            </a:r>
            <a:r>
              <a:rPr lang="en-GB" dirty="0" err="1" smtClean="0"/>
              <a:t>peile</a:t>
            </a:r>
            <a:r>
              <a:rPr lang="en-GB" dirty="0" smtClean="0"/>
              <a:t>		</a:t>
            </a:r>
            <a:r>
              <a:rPr lang="en-GB" dirty="0" err="1" smtClean="0"/>
              <a:t>caisleáin</a:t>
            </a:r>
            <a:r>
              <a:rPr lang="en-GB" dirty="0" smtClean="0"/>
              <a:t>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1. </a:t>
            </a:r>
            <a:r>
              <a:rPr lang="en-GB" dirty="0" err="1" smtClean="0"/>
              <a:t>Bhí</a:t>
            </a:r>
            <a:r>
              <a:rPr lang="en-GB" dirty="0" smtClean="0"/>
              <a:t> Liam ag </a:t>
            </a:r>
            <a:r>
              <a:rPr lang="en-GB" dirty="0" err="1" smtClean="0"/>
              <a:t>imirt</a:t>
            </a:r>
            <a:r>
              <a:rPr lang="en-GB" dirty="0" smtClean="0"/>
              <a:t> _____.</a:t>
            </a:r>
          </a:p>
          <a:p>
            <a:pPr marL="0" indent="0">
              <a:buNone/>
            </a:pPr>
            <a:r>
              <a:rPr lang="en-GB" dirty="0" smtClean="0"/>
              <a:t>2. </a:t>
            </a:r>
            <a:r>
              <a:rPr lang="en-GB" dirty="0" err="1" smtClean="0"/>
              <a:t>Bhí</a:t>
            </a:r>
            <a:r>
              <a:rPr lang="en-GB" dirty="0"/>
              <a:t> </a:t>
            </a:r>
            <a:r>
              <a:rPr lang="en-GB" dirty="0" smtClean="0"/>
              <a:t>Niamh ag </a:t>
            </a:r>
            <a:r>
              <a:rPr lang="en-GB" dirty="0" err="1" smtClean="0"/>
              <a:t>déanamh</a:t>
            </a:r>
            <a:r>
              <a:rPr lang="en-GB" dirty="0" smtClean="0"/>
              <a:t> _________. </a:t>
            </a:r>
          </a:p>
          <a:p>
            <a:pPr marL="0" indent="0">
              <a:buNone/>
            </a:pPr>
            <a:r>
              <a:rPr lang="en-GB" dirty="0" smtClean="0"/>
              <a:t>3. </a:t>
            </a:r>
            <a:r>
              <a:rPr lang="en-GB" dirty="0" err="1" smtClean="0"/>
              <a:t>Chonaic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páistí</a:t>
            </a:r>
            <a:r>
              <a:rPr lang="en-GB" dirty="0" smtClean="0"/>
              <a:t> </a:t>
            </a:r>
            <a:r>
              <a:rPr lang="en-GB" dirty="0" err="1" smtClean="0"/>
              <a:t>sliogáin</a:t>
            </a:r>
            <a:r>
              <a:rPr lang="en-GB" dirty="0" smtClean="0"/>
              <a:t> </a:t>
            </a:r>
            <a:r>
              <a:rPr lang="en-GB" dirty="0" err="1" smtClean="0"/>
              <a:t>agus</a:t>
            </a:r>
            <a:r>
              <a:rPr lang="en-GB" dirty="0" smtClean="0"/>
              <a:t> _______.</a:t>
            </a:r>
          </a:p>
          <a:p>
            <a:pPr marL="0" indent="0">
              <a:buNone/>
            </a:pPr>
            <a:r>
              <a:rPr lang="en-GB" dirty="0" smtClean="0"/>
              <a:t>4. </a:t>
            </a:r>
            <a:r>
              <a:rPr lang="en-GB" dirty="0" err="1" smtClean="0"/>
              <a:t>Chonaic</a:t>
            </a:r>
            <a:r>
              <a:rPr lang="en-GB" dirty="0" smtClean="0"/>
              <a:t> </a:t>
            </a:r>
            <a:r>
              <a:rPr lang="en-GB" dirty="0" err="1" smtClean="0"/>
              <a:t>siad</a:t>
            </a:r>
            <a:r>
              <a:rPr lang="en-GB" dirty="0" smtClean="0"/>
              <a:t> ______ san </a:t>
            </a:r>
            <a:r>
              <a:rPr lang="en-GB" dirty="0" err="1" smtClean="0"/>
              <a:t>uisce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5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F84AB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2038" y="379413"/>
            <a:ext cx="7419975" cy="5797550"/>
          </a:xfrm>
        </p:spPr>
      </p:pic>
    </p:spTree>
    <p:extLst>
      <p:ext uri="{BB962C8B-B14F-4D97-AF65-F5344CB8AC3E}">
        <p14:creationId xmlns:p14="http://schemas.microsoft.com/office/powerpoint/2010/main" val="35007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</Words>
  <Application>Microsoft Office PowerPoint</Application>
  <PresentationFormat>Widescreen</PresentationFormat>
  <Paragraphs>15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 </vt:lpstr>
      <vt:lpstr>Ceacht 1 Líon na bearnaí</vt:lpstr>
      <vt:lpstr>PowerPoint Presentation</vt:lpstr>
      <vt:lpstr>Ceacht 2 Líon na bearnaí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Scoil</dc:creator>
  <cp:lastModifiedBy>Scoil</cp:lastModifiedBy>
  <cp:revision>7</cp:revision>
  <dcterms:created xsi:type="dcterms:W3CDTF">2020-05-21T13:26:40Z</dcterms:created>
  <dcterms:modified xsi:type="dcterms:W3CDTF">2020-05-21T14:45:56Z</dcterms:modified>
</cp:coreProperties>
</file>