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E77A80-B7E7-4046-A6DC-CD0176786943}" v="56" dt="2020-04-06T10:38:05.3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za Ruszczynska" userId="542d02e35809c382" providerId="LiveId" clId="{42E77A80-B7E7-4046-A6DC-CD0176786943}"/>
    <pc:docChg chg="undo redo custSel mod addSld modSld">
      <pc:chgData name="Roza Ruszczynska" userId="542d02e35809c382" providerId="LiveId" clId="{42E77A80-B7E7-4046-A6DC-CD0176786943}" dt="2020-04-06T10:39:01.832" v="3531" actId="1076"/>
      <pc:docMkLst>
        <pc:docMk/>
      </pc:docMkLst>
      <pc:sldChg chg="addSp delSp modSp mod">
        <pc:chgData name="Roza Ruszczynska" userId="542d02e35809c382" providerId="LiveId" clId="{42E77A80-B7E7-4046-A6DC-CD0176786943}" dt="2020-04-06T10:37:25.290" v="3513" actId="1076"/>
        <pc:sldMkLst>
          <pc:docMk/>
          <pc:sldMk cId="3543897462" sldId="257"/>
        </pc:sldMkLst>
        <pc:spChg chg="mod">
          <ac:chgData name="Roza Ruszczynska" userId="542d02e35809c382" providerId="LiveId" clId="{42E77A80-B7E7-4046-A6DC-CD0176786943}" dt="2020-04-06T10:37:17.462" v="3511" actId="26606"/>
          <ac:spMkLst>
            <pc:docMk/>
            <pc:sldMk cId="3543897462" sldId="257"/>
            <ac:spMk id="2" creationId="{56FA73B1-3884-4153-9D79-818D14B91B98}"/>
          </ac:spMkLst>
        </pc:spChg>
        <pc:spChg chg="add">
          <ac:chgData name="Roza Ruszczynska" userId="542d02e35809c382" providerId="LiveId" clId="{42E77A80-B7E7-4046-A6DC-CD0176786943}" dt="2020-04-06T10:37:17.462" v="3511" actId="26606"/>
          <ac:spMkLst>
            <pc:docMk/>
            <pc:sldMk cId="3543897462" sldId="257"/>
            <ac:spMk id="155" creationId="{EE1FC7B4-E4A7-4452-B413-1A623E3A7230}"/>
          </ac:spMkLst>
        </pc:spChg>
        <pc:spChg chg="add">
          <ac:chgData name="Roza Ruszczynska" userId="542d02e35809c382" providerId="LiveId" clId="{42E77A80-B7E7-4046-A6DC-CD0176786943}" dt="2020-04-06T10:37:17.462" v="3511" actId="26606"/>
          <ac:spMkLst>
            <pc:docMk/>
            <pc:sldMk cId="3543897462" sldId="257"/>
            <ac:spMk id="157" creationId="{E0709AF0-24F0-4486-B189-BE6386BDB198}"/>
          </ac:spMkLst>
        </pc:spChg>
        <pc:spChg chg="add">
          <ac:chgData name="Roza Ruszczynska" userId="542d02e35809c382" providerId="LiveId" clId="{42E77A80-B7E7-4046-A6DC-CD0176786943}" dt="2020-04-06T10:37:17.462" v="3511" actId="26606"/>
          <ac:spMkLst>
            <pc:docMk/>
            <pc:sldMk cId="3543897462" sldId="257"/>
            <ac:spMk id="159" creationId="{FBE3B62F-5853-4A3C-B050-6186351A7176}"/>
          </ac:spMkLst>
        </pc:spChg>
        <pc:spChg chg="mod">
          <ac:chgData name="Roza Ruszczynska" userId="542d02e35809c382" providerId="LiveId" clId="{42E77A80-B7E7-4046-A6DC-CD0176786943}" dt="2020-04-06T10:37:17.462" v="3511" actId="26606"/>
          <ac:spMkLst>
            <pc:docMk/>
            <pc:sldMk cId="3543897462" sldId="257"/>
            <ac:spMk id="2067" creationId="{FF6A0C06-EECE-4457-857D-6E181C89430C}"/>
          </ac:spMkLst>
        </pc:spChg>
        <pc:spChg chg="del">
          <ac:chgData name="Roza Ruszczynska" userId="542d02e35809c382" providerId="LiveId" clId="{42E77A80-B7E7-4046-A6DC-CD0176786943}" dt="2020-04-06T10:37:17.462" v="3511" actId="26606"/>
          <ac:spMkLst>
            <pc:docMk/>
            <pc:sldMk cId="3543897462" sldId="257"/>
            <ac:spMk id="2070" creationId="{9B76D444-2756-434F-AE61-96D69830C13E}"/>
          </ac:spMkLst>
        </pc:spChg>
        <pc:picChg chg="mod">
          <ac:chgData name="Roza Ruszczynska" userId="542d02e35809c382" providerId="LiveId" clId="{42E77A80-B7E7-4046-A6DC-CD0176786943}" dt="2020-04-06T10:37:25.290" v="3513" actId="1076"/>
          <ac:picMkLst>
            <pc:docMk/>
            <pc:sldMk cId="3543897462" sldId="257"/>
            <ac:picMk id="2050" creationId="{8196F74E-B0B8-4572-AAFF-132063F83CDD}"/>
          </ac:picMkLst>
        </pc:picChg>
        <pc:cxnChg chg="del">
          <ac:chgData name="Roza Ruszczynska" userId="542d02e35809c382" providerId="LiveId" clId="{42E77A80-B7E7-4046-A6DC-CD0176786943}" dt="2020-04-06T10:37:17.462" v="3511" actId="26606"/>
          <ac:cxnSpMkLst>
            <pc:docMk/>
            <pc:sldMk cId="3543897462" sldId="257"/>
            <ac:cxnSpMk id="91" creationId="{CF8F36E2-BBE5-43FE-822F-AD8CAE08C071}"/>
          </ac:cxnSpMkLst>
        </pc:cxnChg>
      </pc:sldChg>
      <pc:sldChg chg="addSp delSp modSp add mod setBg setClrOvrMap">
        <pc:chgData name="Roza Ruszczynska" userId="542d02e35809c382" providerId="LiveId" clId="{42E77A80-B7E7-4046-A6DC-CD0176786943}" dt="2020-04-06T10:39:01.832" v="3531" actId="1076"/>
        <pc:sldMkLst>
          <pc:docMk/>
          <pc:sldMk cId="1683246148" sldId="258"/>
        </pc:sldMkLst>
        <pc:spChg chg="mod ord">
          <ac:chgData name="Roza Ruszczynska" userId="542d02e35809c382" providerId="LiveId" clId="{42E77A80-B7E7-4046-A6DC-CD0176786943}" dt="2020-04-06T10:37:58.438" v="3522" actId="26606"/>
          <ac:spMkLst>
            <pc:docMk/>
            <pc:sldMk cId="1683246148" sldId="258"/>
            <ac:spMk id="2" creationId="{6337F276-D398-4C76-9BB9-A6C14719D7B7}"/>
          </ac:spMkLst>
        </pc:spChg>
        <pc:spChg chg="mod ord">
          <ac:chgData name="Roza Ruszczynska" userId="542d02e35809c382" providerId="LiveId" clId="{42E77A80-B7E7-4046-A6DC-CD0176786943}" dt="2020-04-06T10:39:01.832" v="3531" actId="1076"/>
          <ac:spMkLst>
            <pc:docMk/>
            <pc:sldMk cId="1683246148" sldId="258"/>
            <ac:spMk id="3" creationId="{E567AA4D-D7F6-4769-B5A9-F365AF494C85}"/>
          </ac:spMkLst>
        </pc:spChg>
        <pc:spChg chg="del mod">
          <ac:chgData name="Roza Ruszczynska" userId="542d02e35809c382" providerId="LiveId" clId="{42E77A80-B7E7-4046-A6DC-CD0176786943}" dt="2020-03-31T12:15:41.583" v="50"/>
          <ac:spMkLst>
            <pc:docMk/>
            <pc:sldMk cId="1683246148" sldId="258"/>
            <ac:spMk id="4" creationId="{3F7AD8F0-3B60-4D11-9BC4-5B9035136262}"/>
          </ac:spMkLst>
        </pc:spChg>
        <pc:spChg chg="add del">
          <ac:chgData name="Roza Ruszczynska" userId="542d02e35809c382" providerId="LiveId" clId="{42E77A80-B7E7-4046-A6DC-CD0176786943}" dt="2020-03-31T12:16:10.340" v="52" actId="26606"/>
          <ac:spMkLst>
            <pc:docMk/>
            <pc:sldMk cId="1683246148" sldId="258"/>
            <ac:spMk id="71" creationId="{4038CB10-1F5C-4D54-9DF7-12586DE5B007}"/>
          </ac:spMkLst>
        </pc:spChg>
        <pc:spChg chg="add del">
          <ac:chgData name="Roza Ruszczynska" userId="542d02e35809c382" providerId="LiveId" clId="{42E77A80-B7E7-4046-A6DC-CD0176786943}" dt="2020-03-31T12:16:10.340" v="52" actId="26606"/>
          <ac:spMkLst>
            <pc:docMk/>
            <pc:sldMk cId="1683246148" sldId="258"/>
            <ac:spMk id="73" creationId="{73ED6512-6858-4552-B699-9A97FE9A4EA2}"/>
          </ac:spMkLst>
        </pc:spChg>
        <pc:spChg chg="add del">
          <ac:chgData name="Roza Ruszczynska" userId="542d02e35809c382" providerId="LiveId" clId="{42E77A80-B7E7-4046-A6DC-CD0176786943}" dt="2020-04-06T10:37:58.438" v="3522" actId="26606"/>
          <ac:spMkLst>
            <pc:docMk/>
            <pc:sldMk cId="1683246148" sldId="258"/>
            <ac:spMk id="140" creationId="{B0792D4F-247E-46FE-85FC-881DEFA41D94}"/>
          </ac:spMkLst>
        </pc:spChg>
        <pc:spChg chg="add">
          <ac:chgData name="Roza Ruszczynska" userId="542d02e35809c382" providerId="LiveId" clId="{42E77A80-B7E7-4046-A6DC-CD0176786943}" dt="2020-04-06T10:37:58.438" v="3522" actId="26606"/>
          <ac:spMkLst>
            <pc:docMk/>
            <pc:sldMk cId="1683246148" sldId="258"/>
            <ac:spMk id="192" creationId="{EE1FC7B4-E4A7-4452-B413-1A623E3A7230}"/>
          </ac:spMkLst>
        </pc:spChg>
        <pc:spChg chg="add">
          <ac:chgData name="Roza Ruszczynska" userId="542d02e35809c382" providerId="LiveId" clId="{42E77A80-B7E7-4046-A6DC-CD0176786943}" dt="2020-04-06T10:37:58.438" v="3522" actId="26606"/>
          <ac:spMkLst>
            <pc:docMk/>
            <pc:sldMk cId="1683246148" sldId="258"/>
            <ac:spMk id="193" creationId="{E0709AF0-24F0-4486-B189-BE6386BDB198}"/>
          </ac:spMkLst>
        </pc:spChg>
        <pc:spChg chg="add">
          <ac:chgData name="Roza Ruszczynska" userId="542d02e35809c382" providerId="LiveId" clId="{42E77A80-B7E7-4046-A6DC-CD0176786943}" dt="2020-04-06T10:37:58.438" v="3522" actId="26606"/>
          <ac:spMkLst>
            <pc:docMk/>
            <pc:sldMk cId="1683246148" sldId="258"/>
            <ac:spMk id="194" creationId="{FBE3B62F-5853-4A3C-B050-6186351A7176}"/>
          </ac:spMkLst>
        </pc:spChg>
        <pc:spChg chg="add del">
          <ac:chgData name="Roza Ruszczynska" userId="542d02e35809c382" providerId="LiveId" clId="{42E77A80-B7E7-4046-A6DC-CD0176786943}" dt="2020-03-31T12:17:43.468" v="65" actId="26606"/>
          <ac:spMkLst>
            <pc:docMk/>
            <pc:sldMk cId="1683246148" sldId="258"/>
            <ac:spMk id="1029" creationId="{9B76D444-2756-434F-AE61-96D69830C13E}"/>
          </ac:spMkLst>
        </pc:spChg>
        <pc:spChg chg="add del">
          <ac:chgData name="Roza Ruszczynska" userId="542d02e35809c382" providerId="LiveId" clId="{42E77A80-B7E7-4046-A6DC-CD0176786943}" dt="2020-03-31T12:16:25.003" v="58" actId="26606"/>
          <ac:spMkLst>
            <pc:docMk/>
            <pc:sldMk cId="1683246148" sldId="258"/>
            <ac:spMk id="1030" creationId="{81AEB8A9-B768-4E30-BA55-D919E6687343}"/>
          </ac:spMkLst>
        </pc:spChg>
        <pc:spChg chg="add del">
          <ac:chgData name="Roza Ruszczynska" userId="542d02e35809c382" providerId="LiveId" clId="{42E77A80-B7E7-4046-A6DC-CD0176786943}" dt="2020-03-31T12:17:43.468" v="65" actId="26606"/>
          <ac:spMkLst>
            <pc:docMk/>
            <pc:sldMk cId="1683246148" sldId="258"/>
            <ac:spMk id="1031" creationId="{A27B6159-7734-4564-9E0F-C4BC43C36E52}"/>
          </ac:spMkLst>
        </pc:spChg>
        <pc:spChg chg="add del">
          <ac:chgData name="Roza Ruszczynska" userId="542d02e35809c382" providerId="LiveId" clId="{42E77A80-B7E7-4046-A6DC-CD0176786943}" dt="2020-03-31T12:16:35.153" v="60" actId="26606"/>
          <ac:spMkLst>
            <pc:docMk/>
            <pc:sldMk cId="1683246148" sldId="258"/>
            <ac:spMk id="1032" creationId="{F4C0B10B-D2C4-4A54-AFAD-3D27DF88BB37}"/>
          </ac:spMkLst>
        </pc:spChg>
        <pc:grpChg chg="add del">
          <ac:chgData name="Roza Ruszczynska" userId="542d02e35809c382" providerId="LiveId" clId="{42E77A80-B7E7-4046-A6DC-CD0176786943}" dt="2020-03-31T12:16:35.153" v="60" actId="26606"/>
          <ac:grpSpMkLst>
            <pc:docMk/>
            <pc:sldMk cId="1683246148" sldId="258"/>
            <ac:grpSpMk id="1033" creationId="{B6BADB90-C74B-40D6-86DC-503F65FCE8DC}"/>
          </ac:grpSpMkLst>
        </pc:grpChg>
        <pc:picChg chg="add mod ord">
          <ac:chgData name="Roza Ruszczynska" userId="542d02e35809c382" providerId="LiveId" clId="{42E77A80-B7E7-4046-A6DC-CD0176786943}" dt="2020-04-06T10:38:05.333" v="3524" actId="1076"/>
          <ac:picMkLst>
            <pc:docMk/>
            <pc:sldMk cId="1683246148" sldId="258"/>
            <ac:picMk id="1026" creationId="{F6B44979-5568-47F9-96A7-199279A460E0}"/>
          </ac:picMkLst>
        </pc:picChg>
        <pc:cxnChg chg="add del">
          <ac:chgData name="Roza Ruszczynska" userId="542d02e35809c382" providerId="LiveId" clId="{42E77A80-B7E7-4046-A6DC-CD0176786943}" dt="2020-03-31T12:17:43.468" v="65" actId="26606"/>
          <ac:cxnSpMkLst>
            <pc:docMk/>
            <pc:sldMk cId="1683246148" sldId="258"/>
            <ac:cxnSpMk id="75" creationId="{E2FFB46B-05BC-4950-B18A-9593FDAE6ED7}"/>
          </ac:cxnSpMkLst>
        </pc:cxnChg>
        <pc:cxnChg chg="add del">
          <ac:chgData name="Roza Ruszczynska" userId="542d02e35809c382" providerId="LiveId" clId="{42E77A80-B7E7-4046-A6DC-CD0176786943}" dt="2020-04-06T10:37:58.438" v="3522" actId="26606"/>
          <ac:cxnSpMkLst>
            <pc:docMk/>
            <pc:sldMk cId="1683246148" sldId="258"/>
            <ac:cxnSpMk id="142" creationId="{749A7284-D010-4ACB-A08A-FC3C3689B5EB}"/>
          </ac:cxnSpMkLst>
        </pc:cxnChg>
        <pc:cxnChg chg="add del">
          <ac:chgData name="Roza Ruszczynska" userId="542d02e35809c382" providerId="LiveId" clId="{42E77A80-B7E7-4046-A6DC-CD0176786943}" dt="2020-03-31T12:16:23.475" v="56" actId="26606"/>
          <ac:cxnSpMkLst>
            <pc:docMk/>
            <pc:sldMk cId="1683246148" sldId="258"/>
            <ac:cxnSpMk id="1028" creationId="{E4A809D5-3600-46D4-A466-67F2349A54FB}"/>
          </ac:cxnSpMkLst>
        </pc:cxnChg>
      </pc:sldChg>
      <pc:sldChg chg="addSp delSp modSp add mod setBg setClrOvrMap">
        <pc:chgData name="Roza Ruszczynska" userId="542d02e35809c382" providerId="LiveId" clId="{42E77A80-B7E7-4046-A6DC-CD0176786943}" dt="2020-04-06T10:37:36.582" v="3517" actId="1076"/>
        <pc:sldMkLst>
          <pc:docMk/>
          <pc:sldMk cId="2945849500" sldId="259"/>
        </pc:sldMkLst>
        <pc:spChg chg="mod">
          <ac:chgData name="Roza Ruszczynska" userId="542d02e35809c382" providerId="LiveId" clId="{42E77A80-B7E7-4046-A6DC-CD0176786943}" dt="2020-04-06T10:37:30.446" v="3514" actId="26606"/>
          <ac:spMkLst>
            <pc:docMk/>
            <pc:sldMk cId="2945849500" sldId="259"/>
            <ac:spMk id="2" creationId="{5D3323F7-6ED4-417C-A693-C78177EAC01A}"/>
          </ac:spMkLst>
        </pc:spChg>
        <pc:spChg chg="mod">
          <ac:chgData name="Roza Ruszczynska" userId="542d02e35809c382" providerId="LiveId" clId="{42E77A80-B7E7-4046-A6DC-CD0176786943}" dt="2020-04-06T10:37:30.446" v="3514" actId="26606"/>
          <ac:spMkLst>
            <pc:docMk/>
            <pc:sldMk cId="2945849500" sldId="259"/>
            <ac:spMk id="3" creationId="{560C8EB8-7418-4174-A68A-C2482FBCE097}"/>
          </ac:spMkLst>
        </pc:spChg>
        <pc:spChg chg="del mod">
          <ac:chgData name="Roza Ruszczynska" userId="542d02e35809c382" providerId="LiveId" clId="{42E77A80-B7E7-4046-A6DC-CD0176786943}" dt="2020-04-01T13:47:38.526" v="953"/>
          <ac:spMkLst>
            <pc:docMk/>
            <pc:sldMk cId="2945849500" sldId="259"/>
            <ac:spMk id="4" creationId="{E0255C7B-40C0-4F26-A0EC-864F85688AB6}"/>
          </ac:spMkLst>
        </pc:spChg>
        <pc:spChg chg="add">
          <ac:chgData name="Roza Ruszczynska" userId="542d02e35809c382" providerId="LiveId" clId="{42E77A80-B7E7-4046-A6DC-CD0176786943}" dt="2020-04-06T10:37:30.446" v="3514" actId="26606"/>
          <ac:spMkLst>
            <pc:docMk/>
            <pc:sldMk cId="2945849500" sldId="259"/>
            <ac:spMk id="75" creationId="{E0709AF0-24F0-4486-B189-BE6386BDB198}"/>
          </ac:spMkLst>
        </pc:spChg>
        <pc:spChg chg="add">
          <ac:chgData name="Roza Ruszczynska" userId="542d02e35809c382" providerId="LiveId" clId="{42E77A80-B7E7-4046-A6DC-CD0176786943}" dt="2020-04-06T10:37:30.446" v="3514" actId="26606"/>
          <ac:spMkLst>
            <pc:docMk/>
            <pc:sldMk cId="2945849500" sldId="259"/>
            <ac:spMk id="77" creationId="{FBE3B62F-5853-4A3C-B050-6186351A7176}"/>
          </ac:spMkLst>
        </pc:spChg>
        <pc:spChg chg="add del">
          <ac:chgData name="Roza Ruszczynska" userId="542d02e35809c382" providerId="LiveId" clId="{42E77A80-B7E7-4046-A6DC-CD0176786943}" dt="2020-04-01T13:50:48.118" v="975" actId="26606"/>
          <ac:spMkLst>
            <pc:docMk/>
            <pc:sldMk cId="2945849500" sldId="259"/>
            <ac:spMk id="137" creationId="{E862BE82-D00D-42C1-BF16-93AA37870C32}"/>
          </ac:spMkLst>
        </pc:spChg>
        <pc:spChg chg="add del">
          <ac:chgData name="Roza Ruszczynska" userId="542d02e35809c382" providerId="LiveId" clId="{42E77A80-B7E7-4046-A6DC-CD0176786943}" dt="2020-04-01T13:50:48.118" v="975" actId="26606"/>
          <ac:spMkLst>
            <pc:docMk/>
            <pc:sldMk cId="2945849500" sldId="259"/>
            <ac:spMk id="139" creationId="{F6D92C2D-1D3D-4974-918C-06579FB354A9}"/>
          </ac:spMkLst>
        </pc:spChg>
        <pc:spChg chg="add del">
          <ac:chgData name="Roza Ruszczynska" userId="542d02e35809c382" providerId="LiveId" clId="{42E77A80-B7E7-4046-A6DC-CD0176786943}" dt="2020-04-06T10:37:30.446" v="3514" actId="26606"/>
          <ac:spMkLst>
            <pc:docMk/>
            <pc:sldMk cId="2945849500" sldId="259"/>
            <ac:spMk id="192" creationId="{B0792D4F-247E-46FE-85FC-881DEFA41D94}"/>
          </ac:spMkLst>
        </pc:spChg>
        <pc:spChg chg="add del">
          <ac:chgData name="Roza Ruszczynska" userId="542d02e35809c382" providerId="LiveId" clId="{42E77A80-B7E7-4046-A6DC-CD0176786943}" dt="2020-04-01T13:49:52.830" v="974" actId="26606"/>
          <ac:spMkLst>
            <pc:docMk/>
            <pc:sldMk cId="2945849500" sldId="259"/>
            <ac:spMk id="1028" creationId="{F4C0B10B-D2C4-4A54-AFAD-3D27DF88BB37}"/>
          </ac:spMkLst>
        </pc:spChg>
        <pc:spChg chg="add">
          <ac:chgData name="Roza Ruszczynska" userId="542d02e35809c382" providerId="LiveId" clId="{42E77A80-B7E7-4046-A6DC-CD0176786943}" dt="2020-04-06T10:37:30.446" v="3514" actId="26606"/>
          <ac:spMkLst>
            <pc:docMk/>
            <pc:sldMk cId="2945849500" sldId="259"/>
            <ac:spMk id="1029" creationId="{EE1FC7B4-E4A7-4452-B413-1A623E3A7230}"/>
          </ac:spMkLst>
        </pc:spChg>
        <pc:grpChg chg="add del">
          <ac:chgData name="Roza Ruszczynska" userId="542d02e35809c382" providerId="LiveId" clId="{42E77A80-B7E7-4046-A6DC-CD0176786943}" dt="2020-04-01T13:49:52.830" v="974" actId="26606"/>
          <ac:grpSpMkLst>
            <pc:docMk/>
            <pc:sldMk cId="2945849500" sldId="259"/>
            <ac:grpSpMk id="73" creationId="{B6BADB90-C74B-40D6-86DC-503F65FCE8DC}"/>
          </ac:grpSpMkLst>
        </pc:grpChg>
        <pc:picChg chg="add del">
          <ac:chgData name="Roza Ruszczynska" userId="542d02e35809c382" providerId="LiveId" clId="{42E77A80-B7E7-4046-A6DC-CD0176786943}" dt="2020-04-01T13:49:20.864" v="972" actId="26606"/>
          <ac:picMkLst>
            <pc:docMk/>
            <pc:sldMk cId="2945849500" sldId="259"/>
            <ac:picMk id="71" creationId="{54DDEBDD-D8BD-41A6-8A0D-B00E3768B0F9}"/>
          </ac:picMkLst>
        </pc:picChg>
        <pc:picChg chg="add mod ord">
          <ac:chgData name="Roza Ruszczynska" userId="542d02e35809c382" providerId="LiveId" clId="{42E77A80-B7E7-4046-A6DC-CD0176786943}" dt="2020-04-06T10:37:36.582" v="3517" actId="1076"/>
          <ac:picMkLst>
            <pc:docMk/>
            <pc:sldMk cId="2945849500" sldId="259"/>
            <ac:picMk id="1026" creationId="{9B945CD4-C478-41A4-AD8F-CD9A7A9F303C}"/>
          </ac:picMkLst>
        </pc:picChg>
        <pc:cxnChg chg="add del">
          <ac:chgData name="Roza Ruszczynska" userId="542d02e35809c382" providerId="LiveId" clId="{42E77A80-B7E7-4046-A6DC-CD0176786943}" dt="2020-04-06T10:37:30.446" v="3514" actId="26606"/>
          <ac:cxnSpMkLst>
            <pc:docMk/>
            <pc:sldMk cId="2945849500" sldId="259"/>
            <ac:cxnSpMk id="193" creationId="{749A7284-D010-4ACB-A08A-FC3C3689B5EB}"/>
          </ac:cxnSpMkLst>
        </pc:cxnChg>
      </pc:sldChg>
      <pc:sldChg chg="addSp delSp modSp add mod setBg setClrOvrMap">
        <pc:chgData name="Roza Ruszczynska" userId="542d02e35809c382" providerId="LiveId" clId="{42E77A80-B7E7-4046-A6DC-CD0176786943}" dt="2020-04-06T10:37:53.641" v="3521" actId="14100"/>
        <pc:sldMkLst>
          <pc:docMk/>
          <pc:sldMk cId="2492954008" sldId="260"/>
        </pc:sldMkLst>
        <pc:spChg chg="mod">
          <ac:chgData name="Roza Ruszczynska" userId="542d02e35809c382" providerId="LiveId" clId="{42E77A80-B7E7-4046-A6DC-CD0176786943}" dt="2020-04-06T10:37:43.364" v="3518" actId="26606"/>
          <ac:spMkLst>
            <pc:docMk/>
            <pc:sldMk cId="2492954008" sldId="260"/>
            <ac:spMk id="2" creationId="{2A91004E-F8CA-4A77-8DDC-6FA103602777}"/>
          </ac:spMkLst>
        </pc:spChg>
        <pc:spChg chg="mod ord">
          <ac:chgData name="Roza Ruszczynska" userId="542d02e35809c382" providerId="LiveId" clId="{42E77A80-B7E7-4046-A6DC-CD0176786943}" dt="2020-04-06T10:37:43.364" v="3518" actId="26606"/>
          <ac:spMkLst>
            <pc:docMk/>
            <pc:sldMk cId="2492954008" sldId="260"/>
            <ac:spMk id="3" creationId="{707BA365-3CFE-4CDA-B483-09D94165A329}"/>
          </ac:spMkLst>
        </pc:spChg>
        <pc:spChg chg="add del mod">
          <ac:chgData name="Roza Ruszczynska" userId="542d02e35809c382" providerId="LiveId" clId="{42E77A80-B7E7-4046-A6DC-CD0176786943}" dt="2020-04-06T10:33:10.499" v="3498"/>
          <ac:spMkLst>
            <pc:docMk/>
            <pc:sldMk cId="2492954008" sldId="260"/>
            <ac:spMk id="4" creationId="{7DB54031-DFC2-4DCE-9526-3A47F88A5EEA}"/>
          </ac:spMkLst>
        </pc:spChg>
        <pc:spChg chg="add del">
          <ac:chgData name="Roza Ruszczynska" userId="542d02e35809c382" providerId="LiveId" clId="{42E77A80-B7E7-4046-A6DC-CD0176786943}" dt="2020-04-06T10:29:15.502" v="3494" actId="26606"/>
          <ac:spMkLst>
            <pc:docMk/>
            <pc:sldMk cId="2492954008" sldId="260"/>
            <ac:spMk id="9" creationId="{1E214AA7-F028-4A0D-8698-61AEC754D1BC}"/>
          </ac:spMkLst>
        </pc:spChg>
        <pc:spChg chg="add del">
          <ac:chgData name="Roza Ruszczynska" userId="542d02e35809c382" providerId="LiveId" clId="{42E77A80-B7E7-4046-A6DC-CD0176786943}" dt="2020-04-06T10:29:27.237" v="3496" actId="26606"/>
          <ac:spMkLst>
            <pc:docMk/>
            <pc:sldMk cId="2492954008" sldId="260"/>
            <ac:spMk id="13" creationId="{3CF62545-93A0-4FD5-9B48-48DCA794CBA1}"/>
          </ac:spMkLst>
        </pc:spChg>
        <pc:spChg chg="add del">
          <ac:chgData name="Roza Ruszczynska" userId="542d02e35809c382" providerId="LiveId" clId="{42E77A80-B7E7-4046-A6DC-CD0176786943}" dt="2020-04-06T10:29:27.237" v="3496" actId="26606"/>
          <ac:spMkLst>
            <pc:docMk/>
            <pc:sldMk cId="2492954008" sldId="260"/>
            <ac:spMk id="14" creationId="{FEF085B8-A2C0-4A6F-B663-CCC56F3CD373}"/>
          </ac:spMkLst>
        </pc:spChg>
        <pc:spChg chg="add del">
          <ac:chgData name="Roza Ruszczynska" userId="542d02e35809c382" providerId="LiveId" clId="{42E77A80-B7E7-4046-A6DC-CD0176786943}" dt="2020-04-06T10:29:27.237" v="3496" actId="26606"/>
          <ac:spMkLst>
            <pc:docMk/>
            <pc:sldMk cId="2492954008" sldId="260"/>
            <ac:spMk id="15" creationId="{2658F6D6-96E0-421A-96D6-3DF404008543}"/>
          </ac:spMkLst>
        </pc:spChg>
        <pc:spChg chg="add del">
          <ac:chgData name="Roza Ruszczynska" userId="542d02e35809c382" providerId="LiveId" clId="{42E77A80-B7E7-4046-A6DC-CD0176786943}" dt="2020-04-06T10:33:34.071" v="3503" actId="26606"/>
          <ac:spMkLst>
            <pc:docMk/>
            <pc:sldMk cId="2492954008" sldId="260"/>
            <ac:spMk id="17" creationId="{1E214AA7-F028-4A0D-8698-61AEC754D1BC}"/>
          </ac:spMkLst>
        </pc:spChg>
        <pc:spChg chg="add del">
          <ac:chgData name="Roza Ruszczynska" userId="542d02e35809c382" providerId="LiveId" clId="{42E77A80-B7E7-4046-A6DC-CD0176786943}" dt="2020-04-06T10:34:21.862" v="3505" actId="26606"/>
          <ac:spMkLst>
            <pc:docMk/>
            <pc:sldMk cId="2492954008" sldId="260"/>
            <ac:spMk id="71" creationId="{3B9793F5-64E8-4BDB-986F-852C6FA6CA5B}"/>
          </ac:spMkLst>
        </pc:spChg>
        <pc:spChg chg="add del">
          <ac:chgData name="Roza Ruszczynska" userId="542d02e35809c382" providerId="LiveId" clId="{42E77A80-B7E7-4046-A6DC-CD0176786943}" dt="2020-04-06T10:35:15.672" v="3508" actId="26606"/>
          <ac:spMkLst>
            <pc:docMk/>
            <pc:sldMk cId="2492954008" sldId="260"/>
            <ac:spMk id="72" creationId="{EE1FC7B4-E4A7-4452-B413-1A623E3A7230}"/>
          </ac:spMkLst>
        </pc:spChg>
        <pc:spChg chg="add del">
          <ac:chgData name="Roza Ruszczynska" userId="542d02e35809c382" providerId="LiveId" clId="{42E77A80-B7E7-4046-A6DC-CD0176786943}" dt="2020-04-06T10:34:21.862" v="3505" actId="26606"/>
          <ac:spMkLst>
            <pc:docMk/>
            <pc:sldMk cId="2492954008" sldId="260"/>
            <ac:spMk id="73" creationId="{9A2D6563-C921-43E3-960A-FCA5360D8DFD}"/>
          </ac:spMkLst>
        </pc:spChg>
        <pc:spChg chg="add del">
          <ac:chgData name="Roza Ruszczynska" userId="542d02e35809c382" providerId="LiveId" clId="{42E77A80-B7E7-4046-A6DC-CD0176786943}" dt="2020-04-06T10:35:15.672" v="3508" actId="26606"/>
          <ac:spMkLst>
            <pc:docMk/>
            <pc:sldMk cId="2492954008" sldId="260"/>
            <ac:spMk id="74" creationId="{E0709AF0-24F0-4486-B189-BE6386BDB198}"/>
          </ac:spMkLst>
        </pc:spChg>
        <pc:spChg chg="add del">
          <ac:chgData name="Roza Ruszczynska" userId="542d02e35809c382" providerId="LiveId" clId="{42E77A80-B7E7-4046-A6DC-CD0176786943}" dt="2020-04-06T10:34:21.862" v="3505" actId="26606"/>
          <ac:spMkLst>
            <pc:docMk/>
            <pc:sldMk cId="2492954008" sldId="260"/>
            <ac:spMk id="75" creationId="{AB4D2B16-FD2F-49E6-B755-313F214585B1}"/>
          </ac:spMkLst>
        </pc:spChg>
        <pc:spChg chg="add del">
          <ac:chgData name="Roza Ruszczynska" userId="542d02e35809c382" providerId="LiveId" clId="{42E77A80-B7E7-4046-A6DC-CD0176786943}" dt="2020-04-06T10:35:15.672" v="3508" actId="26606"/>
          <ac:spMkLst>
            <pc:docMk/>
            <pc:sldMk cId="2492954008" sldId="260"/>
            <ac:spMk id="76" creationId="{FBE3B62F-5853-4A3C-B050-6186351A7176}"/>
          </ac:spMkLst>
        </pc:spChg>
        <pc:spChg chg="add del">
          <ac:chgData name="Roza Ruszczynska" userId="542d02e35809c382" providerId="LiveId" clId="{42E77A80-B7E7-4046-A6DC-CD0176786943}" dt="2020-04-06T10:34:21.862" v="3505" actId="26606"/>
          <ac:spMkLst>
            <pc:docMk/>
            <pc:sldMk cId="2492954008" sldId="260"/>
            <ac:spMk id="77" creationId="{2A058240-2147-45E0-AEDC-7842EF6C324B}"/>
          </ac:spMkLst>
        </pc:spChg>
        <pc:spChg chg="add del">
          <ac:chgData name="Roza Ruszczynska" userId="542d02e35809c382" providerId="LiveId" clId="{42E77A80-B7E7-4046-A6DC-CD0176786943}" dt="2020-04-06T10:37:43.364" v="3518" actId="26606"/>
          <ac:spMkLst>
            <pc:docMk/>
            <pc:sldMk cId="2492954008" sldId="260"/>
            <ac:spMk id="78" creationId="{CF62D2A7-8207-488C-9F46-316BA81A16C8}"/>
          </ac:spMkLst>
        </pc:spChg>
        <pc:spChg chg="add del">
          <ac:chgData name="Roza Ruszczynska" userId="542d02e35809c382" providerId="LiveId" clId="{42E77A80-B7E7-4046-A6DC-CD0176786943}" dt="2020-04-06T10:34:21.862" v="3505" actId="26606"/>
          <ac:spMkLst>
            <pc:docMk/>
            <pc:sldMk cId="2492954008" sldId="260"/>
            <ac:spMk id="79" creationId="{7F961BAD-31DD-46AB-9D13-558EC49E8792}"/>
          </ac:spMkLst>
        </pc:spChg>
        <pc:spChg chg="add del">
          <ac:chgData name="Roza Ruszczynska" userId="542d02e35809c382" providerId="LiveId" clId="{42E77A80-B7E7-4046-A6DC-CD0176786943}" dt="2020-04-06T10:34:21.862" v="3505" actId="26606"/>
          <ac:spMkLst>
            <pc:docMk/>
            <pc:sldMk cId="2492954008" sldId="260"/>
            <ac:spMk id="81" creationId="{F9836921-C8BE-42F1-A4AD-7D4B4E7FD8DF}"/>
          </ac:spMkLst>
        </pc:spChg>
        <pc:spChg chg="add del">
          <ac:chgData name="Roza Ruszczynska" userId="542d02e35809c382" providerId="LiveId" clId="{42E77A80-B7E7-4046-A6DC-CD0176786943}" dt="2020-04-06T10:34:38.371" v="3506" actId="26606"/>
          <ac:spMkLst>
            <pc:docMk/>
            <pc:sldMk cId="2492954008" sldId="260"/>
            <ac:spMk id="135" creationId="{56C20283-73E0-40EC-8AD8-057F581F64C2}"/>
          </ac:spMkLst>
        </pc:spChg>
        <pc:spChg chg="add del">
          <ac:chgData name="Roza Ruszczynska" userId="542d02e35809c382" providerId="LiveId" clId="{42E77A80-B7E7-4046-A6DC-CD0176786943}" dt="2020-04-06T10:34:38.371" v="3506" actId="26606"/>
          <ac:spMkLst>
            <pc:docMk/>
            <pc:sldMk cId="2492954008" sldId="260"/>
            <ac:spMk id="137" creationId="{3FCC729B-E528-40C3-82D3-BA4375575E87}"/>
          </ac:spMkLst>
        </pc:spChg>
        <pc:spChg chg="add del">
          <ac:chgData name="Roza Ruszczynska" userId="542d02e35809c382" providerId="LiveId" clId="{42E77A80-B7E7-4046-A6DC-CD0176786943}" dt="2020-04-06T10:34:38.371" v="3506" actId="26606"/>
          <ac:spMkLst>
            <pc:docMk/>
            <pc:sldMk cId="2492954008" sldId="260"/>
            <ac:spMk id="139" creationId="{58F1FB8D-1842-4A04-998D-6CF047AB2790}"/>
          </ac:spMkLst>
        </pc:spChg>
        <pc:spChg chg="add del">
          <ac:chgData name="Roza Ruszczynska" userId="542d02e35809c382" providerId="LiveId" clId="{42E77A80-B7E7-4046-A6DC-CD0176786943}" dt="2020-04-06T10:34:55.790" v="3507" actId="26606"/>
          <ac:spMkLst>
            <pc:docMk/>
            <pc:sldMk cId="2492954008" sldId="260"/>
            <ac:spMk id="192" creationId="{CF62D2A7-8207-488C-9F46-316BA81A16C8}"/>
          </ac:spMkLst>
        </pc:spChg>
        <pc:spChg chg="add del">
          <ac:chgData name="Roza Ruszczynska" userId="542d02e35809c382" providerId="LiveId" clId="{42E77A80-B7E7-4046-A6DC-CD0176786943}" dt="2020-04-06T10:36:00.054" v="3509" actId="26606"/>
          <ac:spMkLst>
            <pc:docMk/>
            <pc:sldMk cId="2492954008" sldId="260"/>
            <ac:spMk id="1028" creationId="{EE1FC7B4-E4A7-4452-B413-1A623E3A7230}"/>
          </ac:spMkLst>
        </pc:spChg>
        <pc:spChg chg="add del">
          <ac:chgData name="Roza Ruszczynska" userId="542d02e35809c382" providerId="LiveId" clId="{42E77A80-B7E7-4046-A6DC-CD0176786943}" dt="2020-04-06T10:36:00.054" v="3509" actId="26606"/>
          <ac:spMkLst>
            <pc:docMk/>
            <pc:sldMk cId="2492954008" sldId="260"/>
            <ac:spMk id="1029" creationId="{E0709AF0-24F0-4486-B189-BE6386BDB198}"/>
          </ac:spMkLst>
        </pc:spChg>
        <pc:spChg chg="add del">
          <ac:chgData name="Roza Ruszczynska" userId="542d02e35809c382" providerId="LiveId" clId="{42E77A80-B7E7-4046-A6DC-CD0176786943}" dt="2020-04-06T10:36:00.054" v="3509" actId="26606"/>
          <ac:spMkLst>
            <pc:docMk/>
            <pc:sldMk cId="2492954008" sldId="260"/>
            <ac:spMk id="1030" creationId="{FBE3B62F-5853-4A3C-B050-6186351A7176}"/>
          </ac:spMkLst>
        </pc:spChg>
        <pc:spChg chg="add">
          <ac:chgData name="Roza Ruszczynska" userId="542d02e35809c382" providerId="LiveId" clId="{42E77A80-B7E7-4046-A6DC-CD0176786943}" dt="2020-04-06T10:37:43.364" v="3518" actId="26606"/>
          <ac:spMkLst>
            <pc:docMk/>
            <pc:sldMk cId="2492954008" sldId="260"/>
            <ac:spMk id="1031" creationId="{EE1FC7B4-E4A7-4452-B413-1A623E3A7230}"/>
          </ac:spMkLst>
        </pc:spChg>
        <pc:spChg chg="add del">
          <ac:chgData name="Roza Ruszczynska" userId="542d02e35809c382" providerId="LiveId" clId="{42E77A80-B7E7-4046-A6DC-CD0176786943}" dt="2020-04-06T10:36:29.061" v="3510" actId="26606"/>
          <ac:spMkLst>
            <pc:docMk/>
            <pc:sldMk cId="2492954008" sldId="260"/>
            <ac:spMk id="1032" creationId="{E862BE82-D00D-42C1-BF16-93AA37870C32}"/>
          </ac:spMkLst>
        </pc:spChg>
        <pc:spChg chg="add del">
          <ac:chgData name="Roza Ruszczynska" userId="542d02e35809c382" providerId="LiveId" clId="{42E77A80-B7E7-4046-A6DC-CD0176786943}" dt="2020-04-06T10:36:29.061" v="3510" actId="26606"/>
          <ac:spMkLst>
            <pc:docMk/>
            <pc:sldMk cId="2492954008" sldId="260"/>
            <ac:spMk id="1033" creationId="{F6D92C2D-1D3D-4974-918C-06579FB354A9}"/>
          </ac:spMkLst>
        </pc:spChg>
        <pc:spChg chg="add">
          <ac:chgData name="Roza Ruszczynska" userId="542d02e35809c382" providerId="LiveId" clId="{42E77A80-B7E7-4046-A6DC-CD0176786943}" dt="2020-04-06T10:37:43.364" v="3518" actId="26606"/>
          <ac:spMkLst>
            <pc:docMk/>
            <pc:sldMk cId="2492954008" sldId="260"/>
            <ac:spMk id="1034" creationId="{E0709AF0-24F0-4486-B189-BE6386BDB198}"/>
          </ac:spMkLst>
        </pc:spChg>
        <pc:spChg chg="add">
          <ac:chgData name="Roza Ruszczynska" userId="542d02e35809c382" providerId="LiveId" clId="{42E77A80-B7E7-4046-A6DC-CD0176786943}" dt="2020-04-06T10:37:43.364" v="3518" actId="26606"/>
          <ac:spMkLst>
            <pc:docMk/>
            <pc:sldMk cId="2492954008" sldId="260"/>
            <ac:spMk id="1035" creationId="{FBE3B62F-5853-4A3C-B050-6186351A7176}"/>
          </ac:spMkLst>
        </pc:spChg>
        <pc:graphicFrameChg chg="add del mod">
          <ac:chgData name="Roza Ruszczynska" userId="542d02e35809c382" providerId="LiveId" clId="{42E77A80-B7E7-4046-A6DC-CD0176786943}" dt="2020-04-06T10:28:00.784" v="3455"/>
          <ac:graphicFrameMkLst>
            <pc:docMk/>
            <pc:sldMk cId="2492954008" sldId="260"/>
            <ac:graphicFrameMk id="5" creationId="{F80AEEB1-DF65-475C-A450-1AC49F856D52}"/>
          </ac:graphicFrameMkLst>
        </pc:graphicFrameChg>
        <pc:picChg chg="add mod ord">
          <ac:chgData name="Roza Ruszczynska" userId="542d02e35809c382" providerId="LiveId" clId="{42E77A80-B7E7-4046-A6DC-CD0176786943}" dt="2020-04-06T10:37:53.641" v="3521" actId="14100"/>
          <ac:picMkLst>
            <pc:docMk/>
            <pc:sldMk cId="2492954008" sldId="260"/>
            <ac:picMk id="1026" creationId="{162D2336-B4A6-470F-B684-700584EACD43}"/>
          </ac:picMkLst>
        </pc:picChg>
        <pc:cxnChg chg="add del">
          <ac:chgData name="Roza Ruszczynska" userId="542d02e35809c382" providerId="LiveId" clId="{42E77A80-B7E7-4046-A6DC-CD0176786943}" dt="2020-04-06T10:29:15.502" v="3494" actId="26606"/>
          <ac:cxnSpMkLst>
            <pc:docMk/>
            <pc:sldMk cId="2492954008" sldId="260"/>
            <ac:cxnSpMk id="11" creationId="{D6206FDC-2777-4D7F-AF9C-73413DA664C9}"/>
          </ac:cxnSpMkLst>
        </pc:cxnChg>
        <pc:cxnChg chg="add del">
          <ac:chgData name="Roza Ruszczynska" userId="542d02e35809c382" providerId="LiveId" clId="{42E77A80-B7E7-4046-A6DC-CD0176786943}" dt="2020-04-06T10:33:34.071" v="3503" actId="26606"/>
          <ac:cxnSpMkLst>
            <pc:docMk/>
            <pc:sldMk cId="2492954008" sldId="260"/>
            <ac:cxnSpMk id="18" creationId="{D6206FDC-2777-4D7F-AF9C-73413DA664C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5086D-F1D0-4981-B06F-8048141C77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4DEB020-E204-4A61-A1A1-CD4E27C63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3001C871-3007-4E35-A596-D34AF5CD2B65}"/>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5" name="Footer Placeholder 4">
            <a:extLst>
              <a:ext uri="{FF2B5EF4-FFF2-40B4-BE49-F238E27FC236}">
                <a16:creationId xmlns:a16="http://schemas.microsoft.com/office/drawing/2014/main" id="{21214D8D-8996-43C6-A2DB-F7F4B522BDE4}"/>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4926BA07-0245-439C-BE26-85B4E7905DBB}"/>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369765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BAD7E-9EA0-406C-BB83-89DEAFBDD4EC}"/>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C4B7EDD3-80CA-47F8-B91B-50CF25838C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84BC012-AAB1-45A3-9D3E-C0EB7A64971E}"/>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5" name="Footer Placeholder 4">
            <a:extLst>
              <a:ext uri="{FF2B5EF4-FFF2-40B4-BE49-F238E27FC236}">
                <a16:creationId xmlns:a16="http://schemas.microsoft.com/office/drawing/2014/main" id="{BE0122FE-E27F-4355-ABF3-1412102DE3AF}"/>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4320392B-789E-4193-8B67-33FB962F4920}"/>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500378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88A783-95CC-40DF-9181-442A5A7674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30C00F0F-DC93-4FFB-8015-E0EFB62671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23D43F5-E3FA-4C1D-AC85-9A5B96F6CEE4}"/>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5" name="Footer Placeholder 4">
            <a:extLst>
              <a:ext uri="{FF2B5EF4-FFF2-40B4-BE49-F238E27FC236}">
                <a16:creationId xmlns:a16="http://schemas.microsoft.com/office/drawing/2014/main" id="{7F3AE38E-9623-44DB-B4FC-5C416EFB545B}"/>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078F9C5F-54CB-4E70-8B4A-97BE9A4244CC}"/>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4154121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ECD6C-0B9A-4D98-BD64-1E8C0C7794D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BB7BDF58-969E-4941-885D-40BCDAA94F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28D6FE6D-9426-425A-8172-41A40A3EB6DB}"/>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5" name="Footer Placeholder 4">
            <a:extLst>
              <a:ext uri="{FF2B5EF4-FFF2-40B4-BE49-F238E27FC236}">
                <a16:creationId xmlns:a16="http://schemas.microsoft.com/office/drawing/2014/main" id="{B6E5EC2C-0F1E-42C0-B429-896BABDB275E}"/>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A653CD1B-2ADB-45B4-89D8-8C62C68FEF21}"/>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125345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CB430-0E8C-4914-96DA-C0ABC72426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B1E70B6A-2DF4-4C51-992C-24A97A5C7B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D7A0D8-397B-46DB-8D37-80858CCBED68}"/>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5" name="Footer Placeholder 4">
            <a:extLst>
              <a:ext uri="{FF2B5EF4-FFF2-40B4-BE49-F238E27FC236}">
                <a16:creationId xmlns:a16="http://schemas.microsoft.com/office/drawing/2014/main" id="{4AE17E4D-0AA7-4A58-84B9-D1ACF623E7C3}"/>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77CC83D8-9D04-432F-8AA2-DA5891928C53}"/>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207807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B0039-A30E-4EFF-B9FB-52E82A84444A}"/>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0422A512-D678-44E7-8B37-B72B5C78A4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3A33F629-C10D-40E1-864E-71E3DAFD45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429E3C4-E364-4AE8-856B-00DAB8687660}"/>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6" name="Footer Placeholder 5">
            <a:extLst>
              <a:ext uri="{FF2B5EF4-FFF2-40B4-BE49-F238E27FC236}">
                <a16:creationId xmlns:a16="http://schemas.microsoft.com/office/drawing/2014/main" id="{1668BD40-C443-4962-B303-C4800959EF5E}"/>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08A0BA69-1335-4D8A-826C-962763629DD8}"/>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1472155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31942-9F69-46E1-8090-098940D6C662}"/>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B3ACFD70-CC62-475B-91F5-AEE6DB7392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BDA78F-CBB4-4412-92DD-9A574433C1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1F5F0506-D8F0-4D33-B3F4-10662DF55E7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12830E-8A7C-49B3-9489-E3F88BE51F3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D26AAB6-EA54-4AF5-8F22-29795B17F32B}"/>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8" name="Footer Placeholder 7">
            <a:extLst>
              <a:ext uri="{FF2B5EF4-FFF2-40B4-BE49-F238E27FC236}">
                <a16:creationId xmlns:a16="http://schemas.microsoft.com/office/drawing/2014/main" id="{0C523D1F-FB22-450C-B57C-69DCBFD2B126}"/>
              </a:ext>
            </a:extLst>
          </p:cNvPr>
          <p:cNvSpPr>
            <a:spLocks noGrp="1"/>
          </p:cNvSpPr>
          <p:nvPr>
            <p:ph type="ftr" sz="quarter" idx="11"/>
          </p:nvPr>
        </p:nvSpPr>
        <p:spPr/>
        <p:txBody>
          <a:bodyPr/>
          <a:lstStyle/>
          <a:p>
            <a:endParaRPr lang="en-IE" dirty="0"/>
          </a:p>
        </p:txBody>
      </p:sp>
      <p:sp>
        <p:nvSpPr>
          <p:cNvPr id="9" name="Slide Number Placeholder 8">
            <a:extLst>
              <a:ext uri="{FF2B5EF4-FFF2-40B4-BE49-F238E27FC236}">
                <a16:creationId xmlns:a16="http://schemas.microsoft.com/office/drawing/2014/main" id="{548F28E3-D949-4406-BC86-D0697835C933}"/>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2416216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17215-D957-432E-9320-ED30CB746ED4}"/>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81F1410D-477B-448E-86CA-63DD8D1DC3B5}"/>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4" name="Footer Placeholder 3">
            <a:extLst>
              <a:ext uri="{FF2B5EF4-FFF2-40B4-BE49-F238E27FC236}">
                <a16:creationId xmlns:a16="http://schemas.microsoft.com/office/drawing/2014/main" id="{9C7C5496-27CD-4FED-B5BC-753D29FAE3CA}"/>
              </a:ext>
            </a:extLst>
          </p:cNvPr>
          <p:cNvSpPr>
            <a:spLocks noGrp="1"/>
          </p:cNvSpPr>
          <p:nvPr>
            <p:ph type="ftr" sz="quarter" idx="11"/>
          </p:nvPr>
        </p:nvSpPr>
        <p:spPr/>
        <p:txBody>
          <a:bodyPr/>
          <a:lstStyle/>
          <a:p>
            <a:endParaRPr lang="en-IE" dirty="0"/>
          </a:p>
        </p:txBody>
      </p:sp>
      <p:sp>
        <p:nvSpPr>
          <p:cNvPr id="5" name="Slide Number Placeholder 4">
            <a:extLst>
              <a:ext uri="{FF2B5EF4-FFF2-40B4-BE49-F238E27FC236}">
                <a16:creationId xmlns:a16="http://schemas.microsoft.com/office/drawing/2014/main" id="{907C6F8C-C561-43C9-B07E-3D5325779D19}"/>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3043797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6564C0-0CE8-4F9E-940A-6FD500DC402E}"/>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3" name="Footer Placeholder 2">
            <a:extLst>
              <a:ext uri="{FF2B5EF4-FFF2-40B4-BE49-F238E27FC236}">
                <a16:creationId xmlns:a16="http://schemas.microsoft.com/office/drawing/2014/main" id="{3A4D86C3-9680-4CC7-A3E8-81FA857D2243}"/>
              </a:ext>
            </a:extLst>
          </p:cNvPr>
          <p:cNvSpPr>
            <a:spLocks noGrp="1"/>
          </p:cNvSpPr>
          <p:nvPr>
            <p:ph type="ftr" sz="quarter" idx="11"/>
          </p:nvPr>
        </p:nvSpPr>
        <p:spPr/>
        <p:txBody>
          <a:bodyPr/>
          <a:lstStyle/>
          <a:p>
            <a:endParaRPr lang="en-IE" dirty="0"/>
          </a:p>
        </p:txBody>
      </p:sp>
      <p:sp>
        <p:nvSpPr>
          <p:cNvPr id="4" name="Slide Number Placeholder 3">
            <a:extLst>
              <a:ext uri="{FF2B5EF4-FFF2-40B4-BE49-F238E27FC236}">
                <a16:creationId xmlns:a16="http://schemas.microsoft.com/office/drawing/2014/main" id="{8C61A7A6-1208-4FAF-B94D-503DA664BAC8}"/>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2420892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659C3-6F46-4C40-8419-E71F4FBCEC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7A24ED41-A567-40D6-AF02-F946AF611C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D70AC94C-3FB4-44F5-BB67-8F6AFE3557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91679E-484E-453D-A347-3A4A5F17EF03}"/>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6" name="Footer Placeholder 5">
            <a:extLst>
              <a:ext uri="{FF2B5EF4-FFF2-40B4-BE49-F238E27FC236}">
                <a16:creationId xmlns:a16="http://schemas.microsoft.com/office/drawing/2014/main" id="{E9483EEB-5CFC-41D2-AA5E-2C868D4AAB16}"/>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54929EFC-3434-453A-A26B-F1D0756F4D20}"/>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3915730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93632-4DD6-4AAF-BC9D-2C3FF1AAC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52632929-219D-47E5-88E6-C6240EA4D1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A9A6CA8B-AE97-42F3-9757-A43C739964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726580-EA75-4410-8A40-58072599655F}"/>
              </a:ext>
            </a:extLst>
          </p:cNvPr>
          <p:cNvSpPr>
            <a:spLocks noGrp="1"/>
          </p:cNvSpPr>
          <p:nvPr>
            <p:ph type="dt" sz="half" idx="10"/>
          </p:nvPr>
        </p:nvSpPr>
        <p:spPr/>
        <p:txBody>
          <a:bodyPr/>
          <a:lstStyle/>
          <a:p>
            <a:fld id="{A28B6BB9-EFC2-443D-9401-30E14EE06741}" type="datetimeFigureOut">
              <a:rPr lang="en-IE" smtClean="0"/>
              <a:t>23/04/2020</a:t>
            </a:fld>
            <a:endParaRPr lang="en-IE" dirty="0"/>
          </a:p>
        </p:txBody>
      </p:sp>
      <p:sp>
        <p:nvSpPr>
          <p:cNvPr id="6" name="Footer Placeholder 5">
            <a:extLst>
              <a:ext uri="{FF2B5EF4-FFF2-40B4-BE49-F238E27FC236}">
                <a16:creationId xmlns:a16="http://schemas.microsoft.com/office/drawing/2014/main" id="{199D9C35-6E37-4666-A6D8-DE67B1C765B6}"/>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048BF6FD-3607-44AF-A7E9-6555FA5A72CC}"/>
              </a:ext>
            </a:extLst>
          </p:cNvPr>
          <p:cNvSpPr>
            <a:spLocks noGrp="1"/>
          </p:cNvSpPr>
          <p:nvPr>
            <p:ph type="sldNum" sz="quarter" idx="12"/>
          </p:nvPr>
        </p:nvSpPr>
        <p:spPr/>
        <p:txBody>
          <a:bodyPr/>
          <a:lstStyle/>
          <a:p>
            <a:fld id="{5B54E231-A803-42F5-985F-D0A4F235609A}" type="slidenum">
              <a:rPr lang="en-IE" smtClean="0"/>
              <a:t>‹#›</a:t>
            </a:fld>
            <a:endParaRPr lang="en-IE" dirty="0"/>
          </a:p>
        </p:txBody>
      </p:sp>
    </p:spTree>
    <p:extLst>
      <p:ext uri="{BB962C8B-B14F-4D97-AF65-F5344CB8AC3E}">
        <p14:creationId xmlns:p14="http://schemas.microsoft.com/office/powerpoint/2010/main" val="2135853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37FF80-382F-4016-BFB9-82B4B70D1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2F571055-D9A9-4E3B-ABAD-05DE73A331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0EBF4F3-C645-44DA-A846-74A8976FC5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8B6BB9-EFC2-443D-9401-30E14EE06741}" type="datetimeFigureOut">
              <a:rPr lang="en-IE" smtClean="0"/>
              <a:t>23/04/2020</a:t>
            </a:fld>
            <a:endParaRPr lang="en-IE" dirty="0"/>
          </a:p>
        </p:txBody>
      </p:sp>
      <p:sp>
        <p:nvSpPr>
          <p:cNvPr id="5" name="Footer Placeholder 4">
            <a:extLst>
              <a:ext uri="{FF2B5EF4-FFF2-40B4-BE49-F238E27FC236}">
                <a16:creationId xmlns:a16="http://schemas.microsoft.com/office/drawing/2014/main" id="{A246C24B-63BA-4018-827F-FF45848143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a:extLst>
              <a:ext uri="{FF2B5EF4-FFF2-40B4-BE49-F238E27FC236}">
                <a16:creationId xmlns:a16="http://schemas.microsoft.com/office/drawing/2014/main" id="{BDCEB35C-C3DE-4E3A-8A46-0D57E1E1A5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54E231-A803-42F5-985F-D0A4F235609A}" type="slidenum">
              <a:rPr lang="en-IE" smtClean="0"/>
              <a:t>‹#›</a:t>
            </a:fld>
            <a:endParaRPr lang="en-IE" dirty="0"/>
          </a:p>
        </p:txBody>
      </p:sp>
    </p:spTree>
    <p:extLst>
      <p:ext uri="{BB962C8B-B14F-4D97-AF65-F5344CB8AC3E}">
        <p14:creationId xmlns:p14="http://schemas.microsoft.com/office/powerpoint/2010/main" val="3096353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04BFA-C5E9-4CB7-8045-3BC73E07377B}"/>
              </a:ext>
            </a:extLst>
          </p:cNvPr>
          <p:cNvSpPr>
            <a:spLocks noGrp="1"/>
          </p:cNvSpPr>
          <p:nvPr>
            <p:ph type="ctrTitle"/>
          </p:nvPr>
        </p:nvSpPr>
        <p:spPr>
          <a:xfrm>
            <a:off x="6746627" y="1861779"/>
            <a:ext cx="4645250" cy="2889114"/>
          </a:xfrm>
        </p:spPr>
        <p:txBody>
          <a:bodyPr anchor="b">
            <a:normAutofit/>
          </a:bodyPr>
          <a:lstStyle/>
          <a:p>
            <a:r>
              <a:rPr lang="en-IE" dirty="0"/>
              <a:t>Native Americans </a:t>
            </a:r>
          </a:p>
        </p:txBody>
      </p:sp>
      <p:sp>
        <p:nvSpPr>
          <p:cNvPr id="3" name="Subtitle 2">
            <a:extLst>
              <a:ext uri="{FF2B5EF4-FFF2-40B4-BE49-F238E27FC236}">
                <a16:creationId xmlns:a16="http://schemas.microsoft.com/office/drawing/2014/main" id="{C84919F5-1BED-435D-8F92-6862C53845FD}"/>
              </a:ext>
            </a:extLst>
          </p:cNvPr>
          <p:cNvSpPr>
            <a:spLocks noGrp="1"/>
          </p:cNvSpPr>
          <p:nvPr>
            <p:ph type="subTitle" idx="1"/>
          </p:nvPr>
        </p:nvSpPr>
        <p:spPr>
          <a:xfrm>
            <a:off x="6746627" y="4750893"/>
            <a:ext cx="4645250" cy="1147863"/>
          </a:xfrm>
        </p:spPr>
        <p:txBody>
          <a:bodyPr anchor="t">
            <a:normAutofit/>
          </a:bodyPr>
          <a:lstStyle/>
          <a:p>
            <a:r>
              <a:rPr lang="en-IE" sz="1900" dirty="0"/>
              <a:t>Haida tribe from the Pacific Northwest</a:t>
            </a:r>
          </a:p>
          <a:p>
            <a:r>
              <a:rPr lang="en-IE" sz="1900" dirty="0"/>
              <a:t>by </a:t>
            </a:r>
          </a:p>
          <a:p>
            <a:r>
              <a:rPr lang="en-IE" sz="1900" dirty="0"/>
              <a:t>Holly Tipping</a:t>
            </a:r>
          </a:p>
          <a:p>
            <a:endParaRPr lang="en-IE" sz="1900" dirty="0"/>
          </a:p>
        </p:txBody>
      </p:sp>
      <p:sp>
        <p:nvSpPr>
          <p:cNvPr id="71" name="Freeform: Shape 70">
            <a:extLst>
              <a:ext uri="{FF2B5EF4-FFF2-40B4-BE49-F238E27FC236}">
                <a16:creationId xmlns:a16="http://schemas.microsoft.com/office/drawing/2014/main" id="{1DB7C82F-AB7E-4F0C-B829-FA1B9C41518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026" name="Picture 2" descr="14 Best Haida images | First nations, Haida art, Native american ...">
            <a:extLst>
              <a:ext uri="{FF2B5EF4-FFF2-40B4-BE49-F238E27FC236}">
                <a16:creationId xmlns:a16="http://schemas.microsoft.com/office/drawing/2014/main" id="{A04C84FB-3372-4DF0-9E2F-B70CC1CAA0A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21732"/>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2393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55" name="Rectangle 154">
            <a:extLst>
              <a:ext uri="{FF2B5EF4-FFF2-40B4-BE49-F238E27FC236}">
                <a16:creationId xmlns:a16="http://schemas.microsoft.com/office/drawing/2014/main" id="{EE1FC7B4-E4A7-4452-B413-1A623E3A7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6FA73B1-3884-4153-9D79-818D14B91B98}"/>
              </a:ext>
            </a:extLst>
          </p:cNvPr>
          <p:cNvSpPr>
            <a:spLocks noGrp="1"/>
          </p:cNvSpPr>
          <p:nvPr>
            <p:ph type="title"/>
          </p:nvPr>
        </p:nvSpPr>
        <p:spPr>
          <a:xfrm>
            <a:off x="833002" y="448253"/>
            <a:ext cx="10520702" cy="1325563"/>
          </a:xfrm>
        </p:spPr>
        <p:txBody>
          <a:bodyPr vert="horz" lIns="91440" tIns="45720" rIns="91440" bIns="45720" rtlCol="0" anchor="ctr">
            <a:normAutofit/>
          </a:bodyPr>
          <a:lstStyle/>
          <a:p>
            <a:r>
              <a:rPr lang="en-US" kern="1200">
                <a:solidFill>
                  <a:schemeClr val="tx1"/>
                </a:solidFill>
                <a:latin typeface="+mj-lt"/>
                <a:ea typeface="+mj-ea"/>
                <a:cs typeface="+mj-cs"/>
              </a:rPr>
              <a:t>HOMES</a:t>
            </a:r>
          </a:p>
        </p:txBody>
      </p:sp>
      <p:sp>
        <p:nvSpPr>
          <p:cNvPr id="2067" name="Content Placeholder 2">
            <a:extLst>
              <a:ext uri="{FF2B5EF4-FFF2-40B4-BE49-F238E27FC236}">
                <a16:creationId xmlns:a16="http://schemas.microsoft.com/office/drawing/2014/main" id="{FF6A0C06-EECE-4457-857D-6E181C89430C}"/>
              </a:ext>
            </a:extLst>
          </p:cNvPr>
          <p:cNvSpPr>
            <a:spLocks noGrp="1"/>
          </p:cNvSpPr>
          <p:nvPr>
            <p:ph sz="half" idx="1"/>
          </p:nvPr>
        </p:nvSpPr>
        <p:spPr>
          <a:xfrm>
            <a:off x="838200" y="2191807"/>
            <a:ext cx="4936067" cy="3985155"/>
          </a:xfrm>
        </p:spPr>
        <p:txBody>
          <a:bodyPr vert="horz" lIns="91440" tIns="45720" rIns="91440" bIns="45720" rtlCol="0">
            <a:normAutofit/>
          </a:bodyPr>
          <a:lstStyle/>
          <a:p>
            <a:r>
              <a:rPr lang="en-US" sz="2000"/>
              <a:t>The Haida Indians lived in rectangular cedar-plank houses with bark roofs. Usually these houses were large. Sometimes they could be  up to 100 feet long and in each one there could be as many as 50 people living  from the same families of the same clan. Here is a picture of a Native American house like the ones Haida Indians used. Today, old-fashioned buildings like these are still made from cedar wood, but they are only used for  special occasions. Haida people live in modern houses and apartment buildings, just like us.</a:t>
            </a:r>
          </a:p>
          <a:p>
            <a:endParaRPr lang="en-US" sz="2000"/>
          </a:p>
        </p:txBody>
      </p:sp>
      <p:pic>
        <p:nvPicPr>
          <p:cNvPr id="2050" name="Picture 2" descr="The Haida tribe">
            <a:extLst>
              <a:ext uri="{FF2B5EF4-FFF2-40B4-BE49-F238E27FC236}">
                <a16:creationId xmlns:a16="http://schemas.microsoft.com/office/drawing/2014/main" id="{8196F74E-B0B8-4572-AAFF-132063F83CDD}"/>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1907" r="7169" b="-1"/>
          <a:stretch/>
        </p:blipFill>
        <p:spPr bwMode="auto">
          <a:xfrm>
            <a:off x="6853524" y="796056"/>
            <a:ext cx="4702803" cy="5262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8974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29" name="Rectangle 72">
            <a:extLst>
              <a:ext uri="{FF2B5EF4-FFF2-40B4-BE49-F238E27FC236}">
                <a16:creationId xmlns:a16="http://schemas.microsoft.com/office/drawing/2014/main" id="{EE1FC7B4-E4A7-4452-B413-1A623E3A7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3323F7-6ED4-417C-A693-C78177EAC01A}"/>
              </a:ext>
            </a:extLst>
          </p:cNvPr>
          <p:cNvSpPr>
            <a:spLocks noGrp="1"/>
          </p:cNvSpPr>
          <p:nvPr>
            <p:ph type="title"/>
          </p:nvPr>
        </p:nvSpPr>
        <p:spPr>
          <a:xfrm>
            <a:off x="833002" y="448253"/>
            <a:ext cx="10520702" cy="1325563"/>
          </a:xfrm>
        </p:spPr>
        <p:txBody>
          <a:bodyPr vert="horz" lIns="91440" tIns="45720" rIns="91440" bIns="45720" rtlCol="0" anchor="ctr">
            <a:normAutofit/>
          </a:bodyPr>
          <a:lstStyle/>
          <a:p>
            <a:r>
              <a:rPr lang="en-US" kern="1200">
                <a:solidFill>
                  <a:schemeClr val="tx1"/>
                </a:solidFill>
                <a:latin typeface="+mj-lt"/>
                <a:ea typeface="+mj-ea"/>
                <a:cs typeface="+mj-cs"/>
              </a:rPr>
              <a:t>FAMILY LIFE </a:t>
            </a:r>
          </a:p>
        </p:txBody>
      </p:sp>
      <p:sp>
        <p:nvSpPr>
          <p:cNvPr id="3" name="Content Placeholder 2">
            <a:extLst>
              <a:ext uri="{FF2B5EF4-FFF2-40B4-BE49-F238E27FC236}">
                <a16:creationId xmlns:a16="http://schemas.microsoft.com/office/drawing/2014/main" id="{560C8EB8-7418-4174-A68A-C2482FBCE097}"/>
              </a:ext>
            </a:extLst>
          </p:cNvPr>
          <p:cNvSpPr>
            <a:spLocks noGrp="1"/>
          </p:cNvSpPr>
          <p:nvPr>
            <p:ph sz="half" idx="1"/>
          </p:nvPr>
        </p:nvSpPr>
        <p:spPr>
          <a:xfrm>
            <a:off x="838200" y="2191807"/>
            <a:ext cx="4936067" cy="3985155"/>
          </a:xfrm>
        </p:spPr>
        <p:txBody>
          <a:bodyPr vert="horz" lIns="91440" tIns="45720" rIns="91440" bIns="45720" rtlCol="0">
            <a:normAutofit/>
          </a:bodyPr>
          <a:lstStyle/>
          <a:p>
            <a:r>
              <a:rPr lang="en-US" sz="1700" dirty="0"/>
              <a:t>In the Haida tribe family life was different to ours.</a:t>
            </a:r>
          </a:p>
          <a:p>
            <a:pPr marL="0"/>
            <a:r>
              <a:rPr lang="en-US" sz="1700" dirty="0"/>
              <a:t>Men were responsible for all the hunting and fishing. also did all the building and carving .</a:t>
            </a:r>
            <a:endParaRPr lang="en-US" sz="1700"/>
          </a:p>
          <a:p>
            <a:pPr marL="0"/>
            <a:r>
              <a:rPr lang="en-US" sz="1700" dirty="0"/>
              <a:t>Women stayed near the home, doing work on land.</a:t>
            </a:r>
            <a:endParaRPr lang="en-US" sz="1700"/>
          </a:p>
          <a:p>
            <a:pPr marL="0"/>
            <a:r>
              <a:rPr lang="en-US" sz="1700" dirty="0"/>
              <a:t>The women were responsible for all  of the chores in the house. They cleaned, cooked, and looked after the children.</a:t>
            </a:r>
            <a:endParaRPr lang="en-US" sz="1700"/>
          </a:p>
          <a:p>
            <a:pPr marL="0"/>
            <a:r>
              <a:rPr lang="en-US" sz="1700" dirty="0"/>
              <a:t>Women dug for clams and shellfish and collected berries from nearby forests.</a:t>
            </a:r>
            <a:endParaRPr lang="en-US" sz="1700"/>
          </a:p>
          <a:p>
            <a:pPr marL="0"/>
            <a:r>
              <a:rPr lang="en-US" sz="1700" dirty="0"/>
              <a:t>The women also pounded and softened  cedar bark for weaving and making clothes.</a:t>
            </a:r>
            <a:endParaRPr lang="en-US" sz="1700"/>
          </a:p>
          <a:p>
            <a:pPr marL="0"/>
            <a:endParaRPr lang="en-US" sz="1700"/>
          </a:p>
        </p:txBody>
      </p:sp>
      <p:pic>
        <p:nvPicPr>
          <p:cNvPr id="1026" name="Picture 2" descr="haida tribe | Native canadian, Northwest coast, Northwest coastal">
            <a:extLst>
              <a:ext uri="{FF2B5EF4-FFF2-40B4-BE49-F238E27FC236}">
                <a16:creationId xmlns:a16="http://schemas.microsoft.com/office/drawing/2014/main" id="{9B945CD4-C478-41A4-AD8F-CD9A7A9F303C}"/>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3977" r="-2" b="-2"/>
          <a:stretch/>
        </p:blipFill>
        <p:spPr bwMode="auto">
          <a:xfrm>
            <a:off x="6415898" y="1610158"/>
            <a:ext cx="5370856" cy="39851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49500"/>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31" name="Rectangle 134">
            <a:extLst>
              <a:ext uri="{FF2B5EF4-FFF2-40B4-BE49-F238E27FC236}">
                <a16:creationId xmlns:a16="http://schemas.microsoft.com/office/drawing/2014/main" id="{EE1FC7B4-E4A7-4452-B413-1A623E3A7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5"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2A91004E-F8CA-4A77-8DDC-6FA103602777}"/>
              </a:ext>
            </a:extLst>
          </p:cNvPr>
          <p:cNvSpPr>
            <a:spLocks noGrp="1"/>
          </p:cNvSpPr>
          <p:nvPr>
            <p:ph type="title"/>
          </p:nvPr>
        </p:nvSpPr>
        <p:spPr>
          <a:xfrm>
            <a:off x="833002" y="448253"/>
            <a:ext cx="10520702" cy="1325563"/>
          </a:xfrm>
        </p:spPr>
        <p:txBody>
          <a:bodyPr vert="horz" lIns="91440" tIns="45720" rIns="91440" bIns="45720" rtlCol="0" anchor="ctr">
            <a:normAutofit/>
          </a:bodyPr>
          <a:lstStyle/>
          <a:p>
            <a:r>
              <a:rPr lang="en-US" kern="1200">
                <a:solidFill>
                  <a:schemeClr val="tx1"/>
                </a:solidFill>
                <a:latin typeface="+mj-lt"/>
                <a:ea typeface="+mj-ea"/>
                <a:cs typeface="+mj-cs"/>
              </a:rPr>
              <a:t>TRIBAL STORIES /FAMOUS MEMBERS</a:t>
            </a:r>
          </a:p>
        </p:txBody>
      </p:sp>
      <p:sp>
        <p:nvSpPr>
          <p:cNvPr id="3" name="Content Placeholder 2">
            <a:extLst>
              <a:ext uri="{FF2B5EF4-FFF2-40B4-BE49-F238E27FC236}">
                <a16:creationId xmlns:a16="http://schemas.microsoft.com/office/drawing/2014/main" id="{707BA365-3CFE-4CDA-B483-09D94165A329}"/>
              </a:ext>
            </a:extLst>
          </p:cNvPr>
          <p:cNvSpPr>
            <a:spLocks noGrp="1"/>
          </p:cNvSpPr>
          <p:nvPr>
            <p:ph sz="half" idx="1"/>
          </p:nvPr>
        </p:nvSpPr>
        <p:spPr>
          <a:xfrm>
            <a:off x="838200" y="2191807"/>
            <a:ext cx="4936067" cy="3985155"/>
          </a:xfrm>
        </p:spPr>
        <p:txBody>
          <a:bodyPr vert="horz" lIns="91440" tIns="45720" rIns="91440" bIns="45720" rtlCol="0">
            <a:normAutofit/>
          </a:bodyPr>
          <a:lstStyle/>
          <a:p>
            <a:r>
              <a:rPr lang="en-US" sz="1700" u="sng"/>
              <a:t>Tribal stories </a:t>
            </a:r>
          </a:p>
          <a:p>
            <a:pPr marL="0"/>
            <a:r>
              <a:rPr lang="en-US" sz="1700"/>
              <a:t>There were lots of tribal stories in the Haida tribe. My favourite was How Raven brought light to the world. This story was about a Raven who was sick of bumping into things in the dark. One day the Raven bumped into a house that an old man and his daughter lived in. The Raven saw light in the house. The Raven went in and stole the light ,and that was how light came to the world.                                                                </a:t>
            </a:r>
          </a:p>
          <a:p>
            <a:r>
              <a:rPr lang="en-US" sz="1700" u="sng"/>
              <a:t>Famous Members </a:t>
            </a:r>
          </a:p>
          <a:p>
            <a:pPr marL="0"/>
            <a:r>
              <a:rPr lang="en-US" sz="1700"/>
              <a:t>The leader of the Haida tribe was Edenshaw. Council of the Haida Nation was made of the President - kil tlaats 'gaa (Peter Lantin), vicepresident Ginn wadluu un uula isdaa ayaagang (Trevor Russ) and others. </a:t>
            </a:r>
          </a:p>
        </p:txBody>
      </p:sp>
      <p:pic>
        <p:nvPicPr>
          <p:cNvPr id="1026" name="Picture 2" descr="Civilization.ca - Haida - Haida art - Artists">
            <a:extLst>
              <a:ext uri="{FF2B5EF4-FFF2-40B4-BE49-F238E27FC236}">
                <a16:creationId xmlns:a16="http://schemas.microsoft.com/office/drawing/2014/main" id="{162D2336-B4A6-470F-B684-700584EACD43}"/>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20724" r="2598" b="1"/>
          <a:stretch/>
        </p:blipFill>
        <p:spPr bwMode="auto">
          <a:xfrm>
            <a:off x="6785113" y="1694335"/>
            <a:ext cx="4147930" cy="431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95400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EE1FC7B4-E4A7-4452-B413-1A623E3A7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337F276-D398-4C76-9BB9-A6C14719D7B7}"/>
              </a:ext>
            </a:extLst>
          </p:cNvPr>
          <p:cNvSpPr>
            <a:spLocks noGrp="1"/>
          </p:cNvSpPr>
          <p:nvPr>
            <p:ph type="title"/>
          </p:nvPr>
        </p:nvSpPr>
        <p:spPr>
          <a:xfrm>
            <a:off x="833002" y="448253"/>
            <a:ext cx="10520702" cy="1325563"/>
          </a:xfrm>
        </p:spPr>
        <p:txBody>
          <a:bodyPr vert="horz" lIns="91440" tIns="45720" rIns="91440" bIns="45720" rtlCol="0" anchor="ctr">
            <a:normAutofit/>
          </a:bodyPr>
          <a:lstStyle/>
          <a:p>
            <a:r>
              <a:rPr lang="en-US" kern="1200">
                <a:solidFill>
                  <a:schemeClr val="tx1"/>
                </a:solidFill>
                <a:latin typeface="+mj-lt"/>
                <a:ea typeface="+mj-ea"/>
                <a:cs typeface="+mj-cs"/>
              </a:rPr>
              <a:t>FOOD</a:t>
            </a:r>
          </a:p>
        </p:txBody>
      </p:sp>
      <p:sp>
        <p:nvSpPr>
          <p:cNvPr id="3" name="Content Placeholder 2">
            <a:extLst>
              <a:ext uri="{FF2B5EF4-FFF2-40B4-BE49-F238E27FC236}">
                <a16:creationId xmlns:a16="http://schemas.microsoft.com/office/drawing/2014/main" id="{E567AA4D-D7F6-4769-B5A9-F365AF494C85}"/>
              </a:ext>
            </a:extLst>
          </p:cNvPr>
          <p:cNvSpPr>
            <a:spLocks noGrp="1"/>
          </p:cNvSpPr>
          <p:nvPr>
            <p:ph sz="half" idx="1"/>
          </p:nvPr>
        </p:nvSpPr>
        <p:spPr>
          <a:xfrm>
            <a:off x="647014" y="1749288"/>
            <a:ext cx="5058650" cy="4215640"/>
          </a:xfrm>
        </p:spPr>
        <p:txBody>
          <a:bodyPr vert="horz" lIns="91440" tIns="45720" rIns="91440" bIns="45720" rtlCol="0">
            <a:normAutofit lnSpcReduction="10000"/>
          </a:bodyPr>
          <a:lstStyle/>
          <a:p>
            <a:r>
              <a:rPr lang="en-US" sz="1800" b="1" u="sng" dirty="0"/>
              <a:t>What did they eat?</a:t>
            </a:r>
            <a:r>
              <a:rPr lang="en-US" sz="1400" dirty="0"/>
              <a:t/>
            </a:r>
            <a:br>
              <a:rPr lang="en-US" sz="1400" dirty="0"/>
            </a:br>
            <a:r>
              <a:rPr lang="en-US" sz="1600" dirty="0"/>
              <a:t>When the Haida tribe needed food, they didn’t  go the grocery store like us. They would hunt, fish and collect plants.  In the summer they would eat elk, bear, salmon, even mountain goats.  Food could be found in the forest and the ocean. The easiest way to hunt seals was to sneak up on the seal that was basking in the sun, then hit it the seal on the head with a club. The Haida cooked their food by using heated rocks inside cedar boxes or heated rocks inside baskets full of water.  In the winter when food was not easily found, they would eat the foods they saved like dried salmon that they caught in the summer.</a:t>
            </a:r>
            <a:endParaRPr lang="en-US" sz="1600" b="1" dirty="0"/>
          </a:p>
          <a:p>
            <a:r>
              <a:rPr lang="en-US" sz="1800" b="1" u="sng" dirty="0"/>
              <a:t>How they prepared their food</a:t>
            </a:r>
            <a:r>
              <a:rPr lang="en-US" sz="1400" dirty="0"/>
              <a:t/>
            </a:r>
            <a:br>
              <a:rPr lang="en-US" sz="1400" dirty="0"/>
            </a:br>
            <a:r>
              <a:rPr lang="en-US" sz="1600" dirty="0"/>
              <a:t>The Haida ate their meat either baked, steamed or boiled. To do this they made a box out of cedar, put water and the food in it. They also heated rocks inside baskets full of water.      </a:t>
            </a:r>
          </a:p>
        </p:txBody>
      </p:sp>
      <p:pic>
        <p:nvPicPr>
          <p:cNvPr id="1026" name="Picture 2" descr="Picture">
            <a:extLst>
              <a:ext uri="{FF2B5EF4-FFF2-40B4-BE49-F238E27FC236}">
                <a16:creationId xmlns:a16="http://schemas.microsoft.com/office/drawing/2014/main" id="{F6B44979-5568-47F9-96A7-199279A460E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t="9968" r="55494" b="5343"/>
          <a:stretch/>
        </p:blipFill>
        <p:spPr bwMode="auto">
          <a:xfrm>
            <a:off x="6486337" y="1351722"/>
            <a:ext cx="5509872" cy="46132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24614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346</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Native Americans </vt:lpstr>
      <vt:lpstr>HOMES</vt:lpstr>
      <vt:lpstr>FAMILY LIFE </vt:lpstr>
      <vt:lpstr>TRIBAL STORIES /FAMOUS MEMBERS</vt:lpstr>
      <vt:lpstr>FOOD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Native Americans</dc:title>
  <dc:creator>Roza Ruszczynska</dc:creator>
  <cp:lastModifiedBy>Zach Costello</cp:lastModifiedBy>
  <cp:revision>2</cp:revision>
  <dcterms:created xsi:type="dcterms:W3CDTF">2020-04-06T10:37:58Z</dcterms:created>
  <dcterms:modified xsi:type="dcterms:W3CDTF">2020-04-23T12:46:07Z</dcterms:modified>
</cp:coreProperties>
</file>