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Twinkl" charset="0"/>
      <p:regular r:id="rId16"/>
      <p:bold r:id="rId17"/>
    </p:embeddedFont>
    <p:embeddedFont>
      <p:font typeface="Sassoon Infant Rg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526" y="-235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xmlns="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478</TotalTime>
  <Words>459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</vt:lpstr>
      <vt:lpstr>Sassoon Infant Rg</vt:lpstr>
      <vt:lpstr>Calibri</vt:lpstr>
      <vt:lpstr>Office Theme</vt:lpstr>
      <vt:lpstr>Slide 1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Scoil</cp:lastModifiedBy>
  <cp:revision>26</cp:revision>
  <dcterms:created xsi:type="dcterms:W3CDTF">2019-01-15T10:46:51Z</dcterms:created>
  <dcterms:modified xsi:type="dcterms:W3CDTF">2020-06-11T13:37:13Z</dcterms:modified>
</cp:coreProperties>
</file>